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406249049/paragraph/1/doclist/3054/showentries/0/highlight/%D0%A4%D0%90%D0%9E%D0%9F:2" TargetMode="External"/><Relationship Id="rId2" Type="http://schemas.openxmlformats.org/officeDocument/2006/relationships/hyperlink" Target="https://base.garant.ru/70512244/?ysclid=lluq1i97ov18107148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7135" y="2633133"/>
            <a:ext cx="10437812" cy="226278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Адаптированная образовательная программа дошкольного образования Муниципального бюджетного дошкольного образовательного учреждения «Детский сад №30 «Кораблик» Зеленодольского муниципального района Республики Татарстан» для обучающихся с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ограниченными возможностями здоровья (тяжелые нарушения речи, задержка психического развития)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14613" y="5226112"/>
            <a:ext cx="8915399" cy="112628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Разработана в соответствии с федеральным государственным образовательным стандартом дошкольного образования и федеральной адаптированной образовательной программой дошкольного образования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065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 содержательном разделе Программы представлены: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904999"/>
            <a:ext cx="8915400" cy="441113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описание модулей образовательной деятельности в соответствии с направлениями развития и психофизическими особенностями ребенка с ОВЗ в пяти образовательных областях: социально-коммуникативного, познавательного, речевого, художественно-эстетического и физического развития, с учетом используемых вариативных программ дошкольного образования и методических пособий, обеспечивающих реализацию данного содержания. При разработке образовательных программ дошкольного образования могут использоваться образовательные модули по образовательным областям (направлениям развития обучающихся дошкольного возраста) на основании единства и взаимосвязи содержания образовательной программы, форм, методов и средств образовательной деятельности, а также организации образовательной среды, в том числе развивающей предметно пространственной, представленные в комплексных и парциальных программах;</a:t>
            </a:r>
          </a:p>
          <a:p>
            <a:pPr algn="just"/>
            <a:r>
              <a:rPr lang="ru-RU" dirty="0"/>
              <a:t>описание вариативных форм, способов, методов и средств реализации Программы с учетом психофизических, возрастных и индивидуально-психологических особенностей обучающихся с ОВЗ, специфики их образовательных потребностей, мотивов и интересов;</a:t>
            </a:r>
          </a:p>
          <a:p>
            <a:pPr algn="just"/>
            <a:r>
              <a:rPr lang="ru-RU" dirty="0"/>
              <a:t>программа коррекционно-развивающей работы с детьми, описывающая образовательную деятельность по коррекции нарушений развития обучающихся с ОВЗ.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827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Взаимодействие педагогического коллектива с родителями (законными представителями) обучающихся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2867" y="2133600"/>
            <a:ext cx="9311745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Все усилия педагогических работников по подготовке к школе и успешной интеграции обучающихся с ОВЗ, будут недостаточно успешными без постоянного контакта с родителям (законным представителям). Семья должна принимать активное участие в развитии ребенка, чтобы обеспечить непрерывность коррекционно-восстановительного процесса.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Родители (законные представители) отрабатывают и закрепляют навыки и умения у обучающихся, сформированные специалистами, по возможности помогать изготавливать пособия для работы в Организации и дома. Домашние задания, предлагаемые учителем-логопедом, педагогом-психологом и воспитателем для выполнения, должны быть четко разъяснены. Это обеспечит необходимую эффективность коррекционной работы, ускорит процесс восстановления нарушенных функций у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849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Формы организации психолого-педагогической помощи семье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10633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Коллективные формы взаимодействия (общие родительские собрания, групповые родительские собрания,  «День открытых дверей», тематические занятия «Семейного клуба», проведение детских праздников и «Досугов»);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Индивидуальные формы работы (анкетирование и опросы, беседы и консультации специалистов, «Психологическая служба доверия», родительский час);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Формы наглядного информационного обеспечения (информационные стенды и тематические выставки, выставки детских работ);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Открытые занятия специалистов и воспитателей;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Совместные и семейные проекты различной направленности;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Опосредованное интернет-общение. Создание интернет-пространства групп, электронной почты для родителей (законных представителей).</a:t>
            </a:r>
          </a:p>
          <a:p>
            <a:pPr algn="just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920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Программа воспитания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70000"/>
            <a:ext cx="8915400" cy="4641222"/>
          </a:xfrm>
        </p:spPr>
        <p:txBody>
          <a:bodyPr>
            <a:normAutofit/>
          </a:bodyPr>
          <a:lstStyle/>
          <a:p>
            <a:pPr marL="0" lvl="1" indent="0" algn="just"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Программа воспитания предусматривает приобщение детей к традиционным ценностям российского общества -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579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5212" y="2624666"/>
            <a:ext cx="8915400" cy="71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Спасибо за внимание!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6631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0746" y="635000"/>
            <a:ext cx="8915400" cy="56148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Адаптированная образовательная программа дошкольного образования Муниципального бюджетного дошкольного образовательного учреждения «Детский сад №30 «Кораблик» Зеленодольского муниципального района Республики Татарстан» для обучающихся с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ограниченными возможностями здоровья (тяжелые нарушения речи, задержка психического развития)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разработана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 соответствии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algn="just"/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Федеральным государственным образовательным стандартом дошкольного образования (утвержден приказом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hlinkClick r:id="rId2"/>
              </a:rPr>
              <a:t>Минобрнауки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hlinkClick r:id="rId2"/>
              </a:rPr>
              <a:t>Минпросвещения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 России от 8 ноября 2022 г. № 955, зарегистрировано в Минюсте России 6 февраля 2023 г., регистрационный № 72264) (далее – ФГОС ДО);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Федеральной адаптированной образовательной программой дошкольного образования для обучающихся с ограниченными возможностями здоровья (утверждена приказом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hlinkClick r:id="rId3"/>
              </a:rPr>
              <a:t>Минпросвещения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 России от 24 ноября 2022 г. № 1022, зарегистрировано в Минюсте России 27 января 2023 г., регистрационный № 72149) (далее – ФАОП ДО).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Программа разработана на основании: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74800"/>
            <a:ext cx="8915400" cy="3777622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Устава Муниципального бюджетного дошкольного образовательного учреждения «Детский сад №30 «Кораблик» Зеленодольского муниципального района Республики Татарстан»;</a:t>
            </a:r>
          </a:p>
          <a:p>
            <a:pPr lvl="0" algn="just" fontAlgn="base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Региональной образовательной программы дошкольного образования «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Сөенеч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» – «Радость познания» (авт. Р.К.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Шаехова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483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8412" y="778933"/>
            <a:ext cx="8915400" cy="5343955"/>
          </a:xfrm>
        </p:spPr>
        <p:txBody>
          <a:bodyPr/>
          <a:lstStyle/>
          <a:p>
            <a:pPr algn="just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Нормативный срок освоения Программы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– 2 года (предназначена для воспитанников от 5 лет до прекращения образовательных отношений). Реализация Программы осуществляется на протяжении всего времени пребывания ребенка в ДОУ. </a:t>
            </a:r>
          </a:p>
          <a:p>
            <a:pPr algn="just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Программа реализуется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на государственном языке Российской Федерации.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24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6146" y="795867"/>
            <a:ext cx="8915400" cy="544555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Программа определяет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содержание и организацию образовательной деятельности на уровне дошкольного образования в группах компенсирующей направленности.</a:t>
            </a: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Программа направлена на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среды, которая представляет собой систему условий социализации и индивидуализации детей.</a:t>
            </a: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 Программе отражено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содержание образования детей дошкольного возраста, формируемое участниками образовательного процесса с учетом историко-географических, климатических, краеведческих, национальных, этнокультурных особенностей и традиций региона.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99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Цель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80067"/>
            <a:ext cx="8915400" cy="4531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Обеспечение условий для дошкольного образования, определяемых общими и особыми потребностями обучающегося дошкольного возраста с ОВЗ, индивидуальными особенностями его развития и состояния здоровья.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254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696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Задачи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5012" y="1193800"/>
            <a:ext cx="9499600" cy="5232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реализация содержания АОП ДО;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коррекция недостатков психофизического развития обучающихся с ОВЗ;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охрана и укрепление физического и психического здоровья обучающихся с ОВЗ, в том числе их эмоционального благополучия;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обеспечение равных возможностей для полноценного развития ребенка с ОВЗ в период дошкольного образования независимо от места проживания, пола, нации, языка, социального статуса;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ОВЗ как субъекта отношений с педагогическим работником, родителями (законными представителями), другими детьми;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формирование общей культуры личности обучающихся с ОВЗ,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формирование социокультурной среды, соответствующей психофизическим и индивидуальным особенностям развития обучающихся с ОВЗ;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абилитации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), охраны и укрепления здоровья обучающихся с ОВЗ;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обеспечение преемственности целей, задач и содержания дошкольного и начального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121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При разработке программы учитывались следующие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значимые характеристики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047067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Географическое месторасположение </a:t>
            </a:r>
          </a:p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Климатические условия</a:t>
            </a:r>
          </a:p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Специфика национальных, социокультурных и иных условий в которых осуществляется образовательная деятельность.</a:t>
            </a:r>
          </a:p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Социально-демографические особенности.</a:t>
            </a:r>
          </a:p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Особенности образовательного процесса.</a:t>
            </a:r>
          </a:p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Кадровый потенциал.</a:t>
            </a:r>
          </a:p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Контингент родителей.</a:t>
            </a:r>
          </a:p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Возрастные особенности детей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377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6638" y="581777"/>
            <a:ext cx="8911687" cy="1280890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464734"/>
            <a:ext cx="8915400" cy="464122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соответствии со Стандартом специфика дошкольного детства и системные особенности дошкольного образования делают неправомерными требования от ребенка дошкольного возраста конкретных образовательных достижений. Поэтому результаты освоения Программы представлены в виде целевых ориентиров дошкольного образования и представляют собой возрастные характеристики возможных достижений ребенка с ОВЗ к концу дошкольного образования.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 с ОВЗ. Они представлены в виде изложения возможных достижений обучающихся на разных возрастных этапах дошкольного детства.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Освоение обучающимися с ЗПР основного содержания АОП ДО, реализуемой в образовательной организации, возможно при условии своевременно начатой коррекционной работы. Однако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полиморфность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нарушений при ЗПР, индивидуально-типологические особенности обучающихся предполагают значительный разброс вариантов их развития.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Особенности образовательной и коррекционно-развивающей работы с детьми с ЗПР состоят в необходимости индивидуально-дифференцированного подхода, снижения темпа обучения, структурной простоты содержания занятий, циклического возврата к уже изученному материалу и обогащения его новым содержанием, определения целевых ориентиров для каждого этапа образовательной деятельности с учетов возможностей конкретной группы и каждого ребенка. В связи с этим, рабочие программы пелагических работников в одинаковых возрастных группах могут существенно различаться.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17532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1389</Words>
  <Application>Microsoft Office PowerPoint</Application>
  <PresentationFormat>Широкоэкранный</PresentationFormat>
  <Paragraphs>59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Легкий дым</vt:lpstr>
      <vt:lpstr>Адаптированная образовательная программа дошкольного образования Муниципального бюджетного дошкольного образовательного учреждения «Детский сад №30 «Кораблик» Зеленодольского муниципального района Республики Татарстан» для обучающихся с ограниченными возможностями здоровья (тяжелые нарушения речи, задержка психического развития)</vt:lpstr>
      <vt:lpstr>Презентация PowerPoint</vt:lpstr>
      <vt:lpstr>Программа разработана на основании:  </vt:lpstr>
      <vt:lpstr>Презентация PowerPoint</vt:lpstr>
      <vt:lpstr>Презентация PowerPoint</vt:lpstr>
      <vt:lpstr>Цель Программы</vt:lpstr>
      <vt:lpstr>Задачи Программы</vt:lpstr>
      <vt:lpstr>При разработке программы учитывались следующие значимые характеристики:  </vt:lpstr>
      <vt:lpstr>Планируемые результаты освоения</vt:lpstr>
      <vt:lpstr>В содержательном разделе Программы представлены:</vt:lpstr>
      <vt:lpstr>Взаимодействие педагогического коллектива с родителями (законными представителями) обучающихся </vt:lpstr>
      <vt:lpstr>Формы организации психолого-педагогической помощи семье</vt:lpstr>
      <vt:lpstr>Программа воспитания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образовательная программа дошкольного образования Муниципального бюджетного дошкольного образовательного учреждения «Детский сад №30 «Кораблик» Зеленодольского муниципального района Республики Татарстан» для обучающихся с тяжелыми нарушениями речи</dc:title>
  <dc:creator>User4</dc:creator>
  <cp:lastModifiedBy>User4</cp:lastModifiedBy>
  <cp:revision>4</cp:revision>
  <dcterms:created xsi:type="dcterms:W3CDTF">2023-08-29T05:35:56Z</dcterms:created>
  <dcterms:modified xsi:type="dcterms:W3CDTF">2024-02-08T05:33:19Z</dcterms:modified>
</cp:coreProperties>
</file>